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14" r:id="rId3"/>
    <p:sldId id="258" r:id="rId4"/>
    <p:sldId id="264" r:id="rId5"/>
    <p:sldId id="263" r:id="rId6"/>
    <p:sldId id="259" r:id="rId7"/>
    <p:sldId id="262" r:id="rId8"/>
    <p:sldId id="273" r:id="rId9"/>
    <p:sldId id="261" r:id="rId10"/>
    <p:sldId id="274" r:id="rId11"/>
    <p:sldId id="268" r:id="rId12"/>
    <p:sldId id="272" r:id="rId13"/>
    <p:sldId id="271" r:id="rId14"/>
    <p:sldId id="270" r:id="rId15"/>
    <p:sldId id="269" r:id="rId16"/>
    <p:sldId id="267" r:id="rId17"/>
    <p:sldId id="260" r:id="rId18"/>
    <p:sldId id="266" r:id="rId19"/>
    <p:sldId id="289" r:id="rId20"/>
    <p:sldId id="288" r:id="rId21"/>
    <p:sldId id="287" r:id="rId22"/>
    <p:sldId id="286" r:id="rId23"/>
    <p:sldId id="285" r:id="rId24"/>
    <p:sldId id="284" r:id="rId25"/>
    <p:sldId id="283" r:id="rId26"/>
    <p:sldId id="282" r:id="rId27"/>
    <p:sldId id="281" r:id="rId28"/>
    <p:sldId id="280" r:id="rId29"/>
    <p:sldId id="279" r:id="rId30"/>
    <p:sldId id="278" r:id="rId31"/>
    <p:sldId id="277" r:id="rId32"/>
    <p:sldId id="276" r:id="rId33"/>
    <p:sldId id="275" r:id="rId34"/>
    <p:sldId id="297" r:id="rId35"/>
    <p:sldId id="296" r:id="rId36"/>
    <p:sldId id="295" r:id="rId37"/>
    <p:sldId id="294" r:id="rId38"/>
    <p:sldId id="293" r:id="rId39"/>
    <p:sldId id="292" r:id="rId40"/>
    <p:sldId id="291" r:id="rId41"/>
    <p:sldId id="290" r:id="rId42"/>
    <p:sldId id="305" r:id="rId43"/>
    <p:sldId id="265" r:id="rId44"/>
    <p:sldId id="302" r:id="rId45"/>
    <p:sldId id="303" r:id="rId46"/>
    <p:sldId id="301" r:id="rId47"/>
    <p:sldId id="300" r:id="rId48"/>
    <p:sldId id="299" r:id="rId49"/>
    <p:sldId id="304" r:id="rId50"/>
    <p:sldId id="298" r:id="rId51"/>
    <p:sldId id="306" r:id="rId52"/>
    <p:sldId id="307" r:id="rId53"/>
    <p:sldId id="311" r:id="rId54"/>
    <p:sldId id="312" r:id="rId55"/>
    <p:sldId id="310" r:id="rId56"/>
    <p:sldId id="309" r:id="rId57"/>
    <p:sldId id="308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41B4-8CC3-CBAA-0FF9-EFF3BF7BD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35A1F7-A096-0A7C-D9BB-77BC2F2AE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19F8B-0B63-4315-897A-DA0CC3D5F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58CD5-BFE8-586F-867E-7827969D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DC52F-9D61-A157-9DC7-5D413E92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470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E005-C765-23D2-2072-0A183DD0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41A05-C44B-9C4A-653C-B7AB2BF8B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B40FA-2028-89E1-BDA3-DA27E1CE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CE2DF-4236-AB53-A95D-311A20B1E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19A03-EA9D-8B6D-F745-8E740030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96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F63B96-3B98-90DE-1742-9C039B8759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A76D0-9986-D9E6-D876-0FB29A921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85297-E00F-97A2-D3EF-149A572E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8E761-BBCF-D456-7BE1-AC8EFCA7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A50E2-B141-9BC8-32C8-9E17B8AE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91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BC88-26DE-27C2-C6CA-656C2507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160CD-A81D-93F8-06C4-74A3448D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C1BA5-2E23-7BD0-A523-2759C618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95427-F40A-84CF-9E23-D785DC39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19E0C-D13F-1AA1-6A0D-669734E2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5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E37A-6A07-858B-E472-C7EB3CCF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80318-E76D-29E5-3219-36CF7D18B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9A52B-2FD2-1EC2-B136-D4326EE61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F7047-3AB5-5B22-4683-AEBE44D0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8F745-2064-E998-57AA-18CCAE94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52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E92D-7974-01B4-0FCA-78D1619A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90F4D-DD7A-22B5-392D-1E05D0CB7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D527B-C410-4048-0DFD-1C6BF1A67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D99AE-0BC4-305F-6A79-E9B7AADF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51A4-B295-0B99-7A78-CD7F0B25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62BD8-197C-8E6F-B711-72296455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82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FBC1-A188-E025-8A8F-CEA7CA85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61679-8A86-27D8-C036-D3592EA77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4827A-2570-BA42-7DAD-8F0753ACB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F1381E-F1AA-3032-C2DB-2B8308B90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9D4E7D-9F36-A0FD-D7C3-4BF11E2EF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D2C724-E1DD-2182-995B-093DAC65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3371F-F7D5-CFEB-40A0-662E4703D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4E5FF-3330-F602-DF58-34916987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45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4EB3-6A8C-21C3-DB3D-E2E0F183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DE466-AF84-DC0E-2200-BB461B433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0A0FA-4976-457E-E6E4-1382C52A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CC711-508C-784E-6BD8-16D2DEAF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02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A4DD98-5471-4794-D74F-D34C0C33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17089-055C-8311-D0C3-53685A08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C62AD-FA87-111E-70B5-0DE1EFC4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170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0620F-629D-1925-4970-0BA94D33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6389-0E6E-3F66-5933-3E6D58E7D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1A12-C8AF-E7B7-4C60-31EF50035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2079F-D1A6-99A7-855C-BFAD08D3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A9CB3-C7FF-221D-ABE2-942107CD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77CE0-0CD9-7739-EF73-CA22D5C9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33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4D72-1D9C-BD65-B352-CB27ED27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F51BD-1AF3-A633-75C4-F45DCC86F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DDEDD-40EA-D36B-B742-A4181FB11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940D2-72E7-D543-CB57-D155BB2C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D48CB-4E1A-1F4E-40BF-B52047E5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94E13-1D49-BA0E-6630-7C7D8052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93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8F989-7D33-40A6-A713-CBC96D6FF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D1374-057F-909F-CD70-EAEC3E0F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76F64-A63A-E2B0-2B0D-D01371751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3532-5D0F-4013-8B6F-BFB16BC0E57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F6D1D-F2DF-7D82-AE0A-BE0BE268D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E5934-B857-9DCF-DB4D-2BE0F1A7C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47BD4-A1B3-4A0D-9BF3-81F1C2D0E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36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Learning Basics: Definition, Types, and Applications">
            <a:extLst>
              <a:ext uri="{FF2B5EF4-FFF2-40B4-BE49-F238E27FC236}">
                <a16:creationId xmlns:a16="http://schemas.microsoft.com/office/drawing/2014/main" id="{2DF68282-03A4-E4A5-FE3B-14A446EDF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55" y="0"/>
            <a:ext cx="122487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15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4F12-F4EF-7DFD-2569-2E7F9A79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D2E26-6EA9-15F5-8634-13032A95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5" t="24605" r="18589" b="32233"/>
          <a:stretch>
            <a:fillRect/>
          </a:stretch>
        </p:blipFill>
        <p:spPr>
          <a:xfrm>
            <a:off x="3308809" y="1677971"/>
            <a:ext cx="5778631" cy="296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990B5-DA3C-85B9-1F43-909324C3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0EA75-0888-164F-666B-638FF8D32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58" r="20790"/>
          <a:stretch>
            <a:fillRect/>
          </a:stretch>
        </p:blipFill>
        <p:spPr>
          <a:xfrm>
            <a:off x="336884" y="0"/>
            <a:ext cx="10347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8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F254-8225-2FC1-E502-45ECAE3C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531F4-DC35-A4D5-7677-4AA9FB72C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42"/>
          <a:stretch>
            <a:fillRect/>
          </a:stretch>
        </p:blipFill>
        <p:spPr>
          <a:xfrm>
            <a:off x="721895" y="0"/>
            <a:ext cx="10443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0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42438-D794-199D-F5AF-1973C774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E9CE6-C7AF-C44B-71E5-401F0FAA4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7105"/>
          <a:stretch>
            <a:fillRect/>
          </a:stretch>
        </p:blipFill>
        <p:spPr>
          <a:xfrm>
            <a:off x="1443788" y="0"/>
            <a:ext cx="1001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8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C8AC-1D1B-8DF2-C63C-DD7A39343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37DC9E-F946-D3AF-C4B1-259D9BC76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5B276-6974-A97F-3A2D-DE2A3C8A1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C07B4-32E8-5238-F9B5-27E2C9034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9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421C5-46E0-CF74-D704-ADA9BE029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FF40B-F658-7183-C2D3-9641BEFE8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19605"/>
          <a:stretch>
            <a:fillRect/>
          </a:stretch>
        </p:blipFill>
        <p:spPr>
          <a:xfrm>
            <a:off x="2614863" y="0"/>
            <a:ext cx="7186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7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7BDE4-15BC-65E6-843A-3C368F357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E1F51-79DE-4C44-A0BA-4CAB17473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68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367E-A10A-0FD3-F8F7-66B2EE16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95366-552C-737C-BBD8-47E769C7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90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8D72-15C6-C481-96E0-32AA6FDB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8AECF-E5AD-188C-CA03-C68D0ED07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C741-3562-6185-E067-E106F3D9A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619A6D-5A94-8EE7-1369-C07CB1466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6082"/>
          <a:stretch>
            <a:fillRect/>
          </a:stretch>
        </p:blipFill>
        <p:spPr>
          <a:xfrm>
            <a:off x="1828800" y="208547"/>
            <a:ext cx="8534400" cy="64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05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5F16B-332E-8051-F792-F23AB9237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A270F-7649-140C-0A4E-FA37371D6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45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6E336-3E50-C047-5D20-7541BA9B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0125F-7D3D-3C04-9421-3C28B95AE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3" b="10175"/>
          <a:stretch>
            <a:fillRect/>
          </a:stretch>
        </p:blipFill>
        <p:spPr>
          <a:xfrm>
            <a:off x="0" y="994610"/>
            <a:ext cx="12192000" cy="516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86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5486-839D-5667-FF9A-DFE81CCE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B81DD-6D40-7AE6-A67E-B28FBA7EF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6052"/>
          <a:stretch>
            <a:fillRect/>
          </a:stretch>
        </p:blipFill>
        <p:spPr>
          <a:xfrm>
            <a:off x="1828800" y="0"/>
            <a:ext cx="8406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04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A21EE-841F-C6B9-AAAF-7B38E4AE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4A464A-BC2D-88D4-5317-A3CF379C3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r="8815"/>
          <a:stretch>
            <a:fillRect/>
          </a:stretch>
        </p:blipFill>
        <p:spPr>
          <a:xfrm>
            <a:off x="481263" y="0"/>
            <a:ext cx="10635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0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1F992-AF5D-1F2C-248F-A847C77CC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3E36B-6AB4-84E6-EAE9-B9AD783BD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6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1D706-B441-CF44-3C68-13A7C136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FAA53-8178-20BF-E7DF-F1817E0B3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" r="7238"/>
          <a:stretch>
            <a:fillRect/>
          </a:stretch>
        </p:blipFill>
        <p:spPr>
          <a:xfrm>
            <a:off x="673768" y="0"/>
            <a:ext cx="10635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52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8D7FD-70A7-82B4-3B40-F7CFAFB6A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EE922-4E81-710A-F43D-BDB9F187E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01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776E5-CF07-8569-E788-A79E19843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2AA7F-271F-5544-491F-62E6A234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8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ADAF4-FF40-BC7B-1B23-B5EC1518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114E9-648A-2EA8-3FA8-52EBE5F8D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74"/>
          <a:stretch>
            <a:fillRect/>
          </a:stretch>
        </p:blipFill>
        <p:spPr>
          <a:xfrm>
            <a:off x="1203158" y="0"/>
            <a:ext cx="9208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13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CC916-28CC-F3ED-45AE-6AF98D281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96410-17D8-E301-C0BF-05AA2D5BF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10"/>
          <a:stretch>
            <a:fillRect/>
          </a:stretch>
        </p:blipFill>
        <p:spPr>
          <a:xfrm>
            <a:off x="1187116" y="0"/>
            <a:ext cx="9240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2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69D66-F27B-BF32-4CA0-73D90240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45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D4ED-8D76-AD48-0A17-5BEF371CA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B3172-53A9-779B-87B6-8DF563819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4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CF7-510F-9BD5-8BED-EB2B5E25A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7ED1F-CCB3-AF50-0E34-E238A127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24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FCFF-526C-5039-8F67-AA0935A1E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F28CC-1145-D2F3-5E67-E4FC64499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41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B91ED-0804-833D-DBF8-C5FE9742F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B884A-3643-D696-55C8-11BFDA1A3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56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39486-A2E2-DE8C-60E0-0F9619C1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FFD66-CA57-73D2-68DF-A7D0F396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2" r="19356"/>
          <a:stretch>
            <a:fillRect/>
          </a:stretch>
        </p:blipFill>
        <p:spPr>
          <a:xfrm>
            <a:off x="245097" y="0"/>
            <a:ext cx="10529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1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7FA0E-2A7A-A57E-7F59-534CB98EF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2B47F-B04F-677F-44AE-2E772051C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0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79E35-485D-988F-BFE2-0958F349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D123-0821-DB88-BA03-25F1662FA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4" r="18552"/>
          <a:stretch>
            <a:fillRect/>
          </a:stretch>
        </p:blipFill>
        <p:spPr>
          <a:xfrm>
            <a:off x="1668379" y="0"/>
            <a:ext cx="8261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E8665-A7ED-F65D-C93E-E3602F95B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6458C-83D5-4686-895E-B431303D8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83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B9197-B979-FA85-17B7-1DFA55471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7AABD-D2B6-D2AF-F2B9-A5F8453F3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62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88BE9-B653-9FEB-FCE1-FE1A5173C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6EF37-3583-B043-D1F7-2D03E61F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9444C-1BB6-F9C2-189D-F641F120A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49465-4E8F-088D-EBBA-B14EEE54D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8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3D6C-1C14-E2DC-BB37-BAE9C71BF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EA79E-2FC0-34F1-AD6C-BB24FCC83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71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4896-3A02-DADF-635C-BC3FB16C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EC7A3-992C-9D3E-56C1-C3F23796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r="18815"/>
          <a:stretch>
            <a:fillRect/>
          </a:stretch>
        </p:blipFill>
        <p:spPr>
          <a:xfrm>
            <a:off x="1459831" y="0"/>
            <a:ext cx="8775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12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F212F-0C8E-8761-D878-27CB9849B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47DF5-B810-B77D-1B99-61FE2FEF2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57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D1674-EE86-10A7-0A04-E4D6FA425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40E21-1573-323A-29F9-A4C0DF09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02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DC16A-2501-F4B3-6D84-A9A301F36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48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7FCB-F208-35D0-6130-52D5FF8C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2332A-FBDA-18A7-47F0-1A3B114A5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75732-64A8-8AA2-84CC-AC9E3BA81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E5DC70-D5DF-804E-E041-29FD80007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45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42725-8C80-811F-E4D8-CDD7DC55A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2401C-4B1E-E989-07EA-04276A5EC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49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C03C6-8FDB-A09C-C275-89DC0B42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413F2-F048-6EBC-72E8-5FF528327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79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46467-C186-57F2-AC46-6989759B5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AA2DE-1E0A-0BC4-0C2E-6F0E260F9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0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EDAC3-86D7-AABF-79DC-960165C3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FC784F-5F10-4515-9627-5CCEC84A7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28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F72E9-96B0-B19A-BEBB-7AB977362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38DB2-3D04-5AA5-B6DF-B5BEB24BB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70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2A844-912B-D9E4-301E-CFB771EA3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D1CE00-EA9C-8CF8-70FB-E0B9366FC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t="3743" r="8947" b="10175"/>
          <a:stretch>
            <a:fillRect/>
          </a:stretch>
        </p:blipFill>
        <p:spPr>
          <a:xfrm>
            <a:off x="625642" y="256674"/>
            <a:ext cx="10475495" cy="59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3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4C860-B6CC-70D6-A40F-532ECC239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6771F-AF08-564A-ABAF-BEB9D77A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34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7337-6E00-59FC-4B28-0D7794B58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E91A94-58D1-B8F7-3FC8-20C117674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r="10658" b="9239"/>
          <a:stretch>
            <a:fillRect/>
          </a:stretch>
        </p:blipFill>
        <p:spPr>
          <a:xfrm>
            <a:off x="737936" y="316831"/>
            <a:ext cx="10395284" cy="6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5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8C86-4C50-C948-6FF2-2622EC42B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3481F-3A46-CD8B-C17F-89F586D84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03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B190-A0B4-F6A4-B5E5-699DD1DCF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9BCFB-0145-E4C4-95A5-923AFE8F2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85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8B95-EAA2-FE3C-298A-146A509F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63349-A2B7-8582-83BE-B66B59E04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94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72C04-F761-621B-BEE4-B2EB55D7B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6FBDF-07B6-5194-B1C8-EB9761185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49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5E28-8673-92DC-F04E-87919018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B1065-1753-7D73-6829-E311EEB8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7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6AC9-6A33-FDFA-2AD5-8DED4B667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F7177-9D5C-CC72-21DA-EB7D37803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7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ED104-5156-5490-D30E-8D0301F5C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988E6-2E4D-B62F-C118-F90656E59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4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386AE-1F33-BB23-0AF1-B552F63E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C3D34-D015-06CE-3E3C-6643FD91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r="15658"/>
          <a:stretch>
            <a:fillRect/>
          </a:stretch>
        </p:blipFill>
        <p:spPr>
          <a:xfrm>
            <a:off x="2213811" y="0"/>
            <a:ext cx="8069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02128-33D7-4888-6A36-BB729A29A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uy Online Earn Cashback + Coupons &amp; Promotions - ShopBack">
            <a:extLst>
              <a:ext uri="{FF2B5EF4-FFF2-40B4-BE49-F238E27FC236}">
                <a16:creationId xmlns:a16="http://schemas.microsoft.com/office/drawing/2014/main" id="{C46280CC-D414-235C-483C-3F3D24DEA2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Buy Online Earn Cashback + Coupons &amp; Promotions - ShopBack">
            <a:extLst>
              <a:ext uri="{FF2B5EF4-FFF2-40B4-BE49-F238E27FC236}">
                <a16:creationId xmlns:a16="http://schemas.microsoft.com/office/drawing/2014/main" id="{7892E38F-A0BB-17D2-E15F-F788C0BBE6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Spotify Animated Logo Animation - Mnemonic by Oliver Keane on Dribbble">
            <a:extLst>
              <a:ext uri="{FF2B5EF4-FFF2-40B4-BE49-F238E27FC236}">
                <a16:creationId xmlns:a16="http://schemas.microsoft.com/office/drawing/2014/main" id="{9421C342-1E0F-EF15-40AA-CD2D26BC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46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0</Words>
  <Application>Microsoft Office PowerPoint</Application>
  <PresentationFormat>Widescreen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Praveena S</dc:creator>
  <cp:lastModifiedBy>Praveena S</cp:lastModifiedBy>
  <cp:revision>2</cp:revision>
  <dcterms:created xsi:type="dcterms:W3CDTF">2025-10-29T06:10:00Z</dcterms:created>
  <dcterms:modified xsi:type="dcterms:W3CDTF">2025-11-07T10:53:02Z</dcterms:modified>
</cp:coreProperties>
</file>